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38" y="-16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949223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37986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3901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829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9714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32155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017607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724646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390198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425562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296876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967D35-ACAF-4F38-ABC9-FFC203E74BB1}" type="datetimeFigureOut">
              <a:rPr lang="de-DE" smtClean="0"/>
              <a:t>02.07.2013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AFCC90-5D6F-44B6-8ECA-7F8DC28E8E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914748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llipse 3"/>
          <p:cNvSpPr/>
          <p:nvPr/>
        </p:nvSpPr>
        <p:spPr>
          <a:xfrm>
            <a:off x="1403648" y="3563724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Ellipse 4"/>
          <p:cNvSpPr/>
          <p:nvPr/>
        </p:nvSpPr>
        <p:spPr>
          <a:xfrm>
            <a:off x="1403648" y="3716124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Ellipse 5"/>
          <p:cNvSpPr/>
          <p:nvPr/>
        </p:nvSpPr>
        <p:spPr>
          <a:xfrm>
            <a:off x="1403648" y="3851756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7" name="Ellipse 6"/>
          <p:cNvSpPr/>
          <p:nvPr/>
        </p:nvSpPr>
        <p:spPr>
          <a:xfrm>
            <a:off x="1403648" y="3995772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" name="Ellipse 7"/>
          <p:cNvSpPr/>
          <p:nvPr/>
        </p:nvSpPr>
        <p:spPr>
          <a:xfrm>
            <a:off x="1403648" y="4139788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" name="Ellipse 8"/>
          <p:cNvSpPr/>
          <p:nvPr/>
        </p:nvSpPr>
        <p:spPr>
          <a:xfrm>
            <a:off x="1835696" y="4139788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0" name="Ellipse 9"/>
          <p:cNvSpPr/>
          <p:nvPr/>
        </p:nvSpPr>
        <p:spPr>
          <a:xfrm>
            <a:off x="1835696" y="3716124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1" name="Ellipse 10"/>
          <p:cNvSpPr/>
          <p:nvPr/>
        </p:nvSpPr>
        <p:spPr>
          <a:xfrm>
            <a:off x="1835696" y="3851756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2" name="Ellipse 11"/>
          <p:cNvSpPr/>
          <p:nvPr/>
        </p:nvSpPr>
        <p:spPr>
          <a:xfrm>
            <a:off x="1835696" y="3995772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3" name="Ellipse 12"/>
          <p:cNvSpPr/>
          <p:nvPr/>
        </p:nvSpPr>
        <p:spPr>
          <a:xfrm>
            <a:off x="1835696" y="3563724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4" name="Textfeld 13"/>
          <p:cNvSpPr txBox="1"/>
          <p:nvPr/>
        </p:nvSpPr>
        <p:spPr>
          <a:xfrm>
            <a:off x="1413172" y="3498974"/>
            <a:ext cx="242374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900" dirty="0" smtClean="0"/>
              <a:t>1</a:t>
            </a:r>
          </a:p>
          <a:p>
            <a:r>
              <a:rPr lang="de-DE" sz="900" dirty="0" smtClean="0"/>
              <a:t>3</a:t>
            </a:r>
          </a:p>
          <a:p>
            <a:r>
              <a:rPr lang="de-DE" sz="900" dirty="0" smtClean="0"/>
              <a:t>5</a:t>
            </a:r>
          </a:p>
          <a:p>
            <a:r>
              <a:rPr lang="de-DE" sz="900" dirty="0" smtClean="0"/>
              <a:t>7</a:t>
            </a:r>
          </a:p>
          <a:p>
            <a:r>
              <a:rPr lang="de-DE" sz="900" dirty="0" smtClean="0"/>
              <a:t>9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1600479" y="3496767"/>
            <a:ext cx="300082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de-DE" sz="900" dirty="0" smtClean="0"/>
              <a:t>2</a:t>
            </a:r>
          </a:p>
          <a:p>
            <a:pPr algn="r"/>
            <a:r>
              <a:rPr lang="de-DE" sz="900" dirty="0" smtClean="0"/>
              <a:t>4</a:t>
            </a:r>
          </a:p>
          <a:p>
            <a:pPr algn="r"/>
            <a:r>
              <a:rPr lang="de-DE" sz="900" dirty="0" smtClean="0"/>
              <a:t>6</a:t>
            </a:r>
          </a:p>
          <a:p>
            <a:pPr algn="r"/>
            <a:r>
              <a:rPr lang="de-DE" sz="900" dirty="0" smtClean="0"/>
              <a:t>8</a:t>
            </a:r>
          </a:p>
          <a:p>
            <a:pPr algn="r"/>
            <a:r>
              <a:rPr lang="de-DE" sz="900" dirty="0" smtClean="0"/>
              <a:t>10</a:t>
            </a:r>
          </a:p>
        </p:txBody>
      </p:sp>
      <p:sp>
        <p:nvSpPr>
          <p:cNvPr id="16" name="Ellipse 15"/>
          <p:cNvSpPr/>
          <p:nvPr/>
        </p:nvSpPr>
        <p:spPr>
          <a:xfrm>
            <a:off x="4067944" y="3573016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7" name="Ellipse 16"/>
          <p:cNvSpPr/>
          <p:nvPr/>
        </p:nvSpPr>
        <p:spPr>
          <a:xfrm>
            <a:off x="4067944" y="3725416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8" name="Ellipse 17"/>
          <p:cNvSpPr/>
          <p:nvPr/>
        </p:nvSpPr>
        <p:spPr>
          <a:xfrm>
            <a:off x="4067944" y="3861048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9" name="Ellipse 18"/>
          <p:cNvSpPr/>
          <p:nvPr/>
        </p:nvSpPr>
        <p:spPr>
          <a:xfrm>
            <a:off x="4067944" y="4005064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0" name="Ellipse 19"/>
          <p:cNvSpPr/>
          <p:nvPr/>
        </p:nvSpPr>
        <p:spPr>
          <a:xfrm>
            <a:off x="4067944" y="4149080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1" name="Ellipse 20"/>
          <p:cNvSpPr/>
          <p:nvPr/>
        </p:nvSpPr>
        <p:spPr>
          <a:xfrm>
            <a:off x="4427984" y="3645024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2" name="Ellipse 21"/>
          <p:cNvSpPr/>
          <p:nvPr/>
        </p:nvSpPr>
        <p:spPr>
          <a:xfrm>
            <a:off x="4427984" y="3797424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3" name="Ellipse 22"/>
          <p:cNvSpPr/>
          <p:nvPr/>
        </p:nvSpPr>
        <p:spPr>
          <a:xfrm>
            <a:off x="4427984" y="3933056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4" name="Ellipse 23"/>
          <p:cNvSpPr/>
          <p:nvPr/>
        </p:nvSpPr>
        <p:spPr>
          <a:xfrm>
            <a:off x="4427984" y="4077072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6" name="Textfeld 25"/>
          <p:cNvSpPr txBox="1"/>
          <p:nvPr/>
        </p:nvSpPr>
        <p:spPr>
          <a:xfrm>
            <a:off x="4082519" y="3508266"/>
            <a:ext cx="242374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900" dirty="0" smtClean="0"/>
              <a:t>1</a:t>
            </a:r>
          </a:p>
          <a:p>
            <a:r>
              <a:rPr lang="de-DE" sz="900" dirty="0" smtClean="0"/>
              <a:t>2</a:t>
            </a:r>
          </a:p>
          <a:p>
            <a:r>
              <a:rPr lang="de-DE" sz="900" dirty="0"/>
              <a:t>3</a:t>
            </a:r>
            <a:endParaRPr lang="de-DE" sz="900" dirty="0" smtClean="0"/>
          </a:p>
          <a:p>
            <a:r>
              <a:rPr lang="de-DE" sz="900" dirty="0"/>
              <a:t>4</a:t>
            </a:r>
            <a:endParaRPr lang="de-DE" sz="900" dirty="0" smtClean="0"/>
          </a:p>
          <a:p>
            <a:r>
              <a:rPr lang="de-DE" sz="900" dirty="0"/>
              <a:t>5</a:t>
            </a:r>
            <a:endParaRPr lang="de-DE" sz="900" dirty="0" smtClean="0"/>
          </a:p>
        </p:txBody>
      </p:sp>
      <p:sp>
        <p:nvSpPr>
          <p:cNvPr id="27" name="Textfeld 26"/>
          <p:cNvSpPr txBox="1"/>
          <p:nvPr/>
        </p:nvSpPr>
        <p:spPr>
          <a:xfrm>
            <a:off x="4239681" y="3574757"/>
            <a:ext cx="24237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900" dirty="0" smtClean="0"/>
              <a:t>6</a:t>
            </a:r>
          </a:p>
          <a:p>
            <a:r>
              <a:rPr lang="de-DE" sz="900" dirty="0" smtClean="0"/>
              <a:t>7</a:t>
            </a:r>
          </a:p>
          <a:p>
            <a:r>
              <a:rPr lang="de-DE" sz="900" dirty="0" smtClean="0"/>
              <a:t>8</a:t>
            </a:r>
          </a:p>
          <a:p>
            <a:r>
              <a:rPr lang="de-DE" sz="900" dirty="0"/>
              <a:t>9</a:t>
            </a:r>
            <a:endParaRPr lang="de-DE" sz="900" dirty="0" smtClean="0"/>
          </a:p>
        </p:txBody>
      </p:sp>
      <p:sp>
        <p:nvSpPr>
          <p:cNvPr id="28" name="Textfeld 27"/>
          <p:cNvSpPr txBox="1"/>
          <p:nvPr/>
        </p:nvSpPr>
        <p:spPr>
          <a:xfrm>
            <a:off x="1403648" y="4715852"/>
            <a:ext cx="4507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N4</a:t>
            </a:r>
            <a:endParaRPr lang="de-DE" dirty="0"/>
          </a:p>
        </p:txBody>
      </p:sp>
      <p:sp>
        <p:nvSpPr>
          <p:cNvPr id="29" name="Ellipse 28"/>
          <p:cNvSpPr/>
          <p:nvPr/>
        </p:nvSpPr>
        <p:spPr>
          <a:xfrm>
            <a:off x="1403648" y="1340768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0" name="Ellipse 29"/>
          <p:cNvSpPr/>
          <p:nvPr/>
        </p:nvSpPr>
        <p:spPr>
          <a:xfrm>
            <a:off x="1403648" y="1493168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1" name="Ellipse 30"/>
          <p:cNvSpPr/>
          <p:nvPr/>
        </p:nvSpPr>
        <p:spPr>
          <a:xfrm>
            <a:off x="1403648" y="1628800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2" name="Ellipse 31"/>
          <p:cNvSpPr/>
          <p:nvPr/>
        </p:nvSpPr>
        <p:spPr>
          <a:xfrm>
            <a:off x="1403648" y="1772816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3" name="Ellipse 32"/>
          <p:cNvSpPr/>
          <p:nvPr/>
        </p:nvSpPr>
        <p:spPr>
          <a:xfrm>
            <a:off x="1403648" y="1916832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4" name="Ellipse 33"/>
          <p:cNvSpPr/>
          <p:nvPr/>
        </p:nvSpPr>
        <p:spPr>
          <a:xfrm>
            <a:off x="1835696" y="1916832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5" name="Ellipse 34"/>
          <p:cNvSpPr/>
          <p:nvPr/>
        </p:nvSpPr>
        <p:spPr>
          <a:xfrm>
            <a:off x="1835696" y="1493168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6" name="Ellipse 35"/>
          <p:cNvSpPr/>
          <p:nvPr/>
        </p:nvSpPr>
        <p:spPr>
          <a:xfrm>
            <a:off x="1835696" y="1628800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7" name="Ellipse 36"/>
          <p:cNvSpPr/>
          <p:nvPr/>
        </p:nvSpPr>
        <p:spPr>
          <a:xfrm>
            <a:off x="1835696" y="1772816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8" name="Ellipse 37"/>
          <p:cNvSpPr/>
          <p:nvPr/>
        </p:nvSpPr>
        <p:spPr>
          <a:xfrm>
            <a:off x="1835696" y="1340768"/>
            <a:ext cx="72008" cy="720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9" name="Textfeld 38"/>
          <p:cNvSpPr txBox="1"/>
          <p:nvPr/>
        </p:nvSpPr>
        <p:spPr>
          <a:xfrm>
            <a:off x="1413172" y="1276018"/>
            <a:ext cx="242374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900" dirty="0" smtClean="0"/>
              <a:t>1</a:t>
            </a:r>
          </a:p>
          <a:p>
            <a:r>
              <a:rPr lang="de-DE" sz="900" dirty="0" smtClean="0"/>
              <a:t>3</a:t>
            </a:r>
          </a:p>
          <a:p>
            <a:r>
              <a:rPr lang="de-DE" sz="900" dirty="0" smtClean="0"/>
              <a:t>5</a:t>
            </a:r>
          </a:p>
          <a:p>
            <a:r>
              <a:rPr lang="de-DE" sz="900" dirty="0" smtClean="0"/>
              <a:t>7</a:t>
            </a:r>
          </a:p>
          <a:p>
            <a:r>
              <a:rPr lang="de-DE" sz="900" dirty="0" smtClean="0"/>
              <a:t>9</a:t>
            </a:r>
          </a:p>
        </p:txBody>
      </p:sp>
      <p:sp>
        <p:nvSpPr>
          <p:cNvPr id="40" name="Textfeld 39"/>
          <p:cNvSpPr txBox="1"/>
          <p:nvPr/>
        </p:nvSpPr>
        <p:spPr>
          <a:xfrm>
            <a:off x="1600479" y="1273811"/>
            <a:ext cx="300082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de-DE" sz="900" dirty="0" smtClean="0"/>
              <a:t>2</a:t>
            </a:r>
          </a:p>
          <a:p>
            <a:pPr algn="r"/>
            <a:r>
              <a:rPr lang="de-DE" sz="900" dirty="0" smtClean="0"/>
              <a:t>4</a:t>
            </a:r>
          </a:p>
          <a:p>
            <a:pPr algn="r"/>
            <a:r>
              <a:rPr lang="de-DE" sz="900" dirty="0" smtClean="0"/>
              <a:t>6</a:t>
            </a:r>
          </a:p>
          <a:p>
            <a:pPr algn="r"/>
            <a:r>
              <a:rPr lang="de-DE" sz="900" dirty="0" smtClean="0"/>
              <a:t>8</a:t>
            </a:r>
          </a:p>
          <a:p>
            <a:pPr algn="r"/>
            <a:r>
              <a:rPr lang="de-DE" sz="900" dirty="0" smtClean="0"/>
              <a:t>10</a:t>
            </a:r>
          </a:p>
        </p:txBody>
      </p:sp>
      <p:sp>
        <p:nvSpPr>
          <p:cNvPr id="41" name="Textfeld 40"/>
          <p:cNvSpPr txBox="1"/>
          <p:nvPr/>
        </p:nvSpPr>
        <p:spPr>
          <a:xfrm>
            <a:off x="1403648" y="2051556"/>
            <a:ext cx="4507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N5</a:t>
            </a:r>
            <a:endParaRPr lang="de-DE" dirty="0"/>
          </a:p>
        </p:txBody>
      </p:sp>
      <p:cxnSp>
        <p:nvCxnSpPr>
          <p:cNvPr id="43" name="Gewinkelte Verbindung 42"/>
          <p:cNvCxnSpPr>
            <a:stCxn id="14" idx="1"/>
            <a:endCxn id="17" idx="2"/>
          </p:cNvCxnSpPr>
          <p:nvPr/>
        </p:nvCxnSpPr>
        <p:spPr>
          <a:xfrm rot="10800000" flipH="1">
            <a:off x="1413172" y="3761421"/>
            <a:ext cx="2654772" cy="129969"/>
          </a:xfrm>
          <a:prstGeom prst="bentConnector5">
            <a:avLst>
              <a:gd name="adj1" fmla="val -8611"/>
              <a:gd name="adj2" fmla="val 477818"/>
              <a:gd name="adj3" fmla="val 54565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feld 44"/>
          <p:cNvSpPr txBox="1"/>
          <p:nvPr/>
        </p:nvSpPr>
        <p:spPr>
          <a:xfrm>
            <a:off x="3491880" y="3573016"/>
            <a:ext cx="38023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000" dirty="0" smtClean="0"/>
              <a:t>TX0</a:t>
            </a:r>
            <a:endParaRPr lang="de-DE" sz="1000" dirty="0"/>
          </a:p>
        </p:txBody>
      </p:sp>
      <p:cxnSp>
        <p:nvCxnSpPr>
          <p:cNvPr id="47" name="Gewinkelte Verbindung 46"/>
          <p:cNvCxnSpPr>
            <a:stCxn id="7" idx="2"/>
            <a:endCxn id="23" idx="6"/>
          </p:cNvCxnSpPr>
          <p:nvPr/>
        </p:nvCxnSpPr>
        <p:spPr>
          <a:xfrm rot="10800000" flipH="1">
            <a:off x="1403648" y="3969060"/>
            <a:ext cx="3096344" cy="62716"/>
          </a:xfrm>
          <a:prstGeom prst="bentConnector5">
            <a:avLst>
              <a:gd name="adj1" fmla="val -7383"/>
              <a:gd name="adj2" fmla="val -1027218"/>
              <a:gd name="adj3" fmla="val 107383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feld 48"/>
          <p:cNvSpPr txBox="1"/>
          <p:nvPr/>
        </p:nvSpPr>
        <p:spPr>
          <a:xfrm>
            <a:off x="3491880" y="4478923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000" dirty="0" smtClean="0"/>
              <a:t>RTS0</a:t>
            </a:r>
            <a:endParaRPr lang="de-DE" sz="1000" dirty="0"/>
          </a:p>
        </p:txBody>
      </p:sp>
      <p:cxnSp>
        <p:nvCxnSpPr>
          <p:cNvPr id="61" name="Gewinkelte Verbindung 60"/>
          <p:cNvCxnSpPr>
            <a:stCxn id="8" idx="2"/>
            <a:endCxn id="20" idx="2"/>
          </p:cNvCxnSpPr>
          <p:nvPr/>
        </p:nvCxnSpPr>
        <p:spPr>
          <a:xfrm rot="10800000" flipH="1" flipV="1">
            <a:off x="1403648" y="4175792"/>
            <a:ext cx="2664296" cy="9292"/>
          </a:xfrm>
          <a:prstGeom prst="bentConnector5">
            <a:avLst>
              <a:gd name="adj1" fmla="val -5720"/>
              <a:gd name="adj2" fmla="val 2175215"/>
              <a:gd name="adj3" fmla="val 5349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Gewinkelte Verbindung 67"/>
          <p:cNvCxnSpPr>
            <a:stCxn id="19" idx="2"/>
            <a:endCxn id="21" idx="6"/>
          </p:cNvCxnSpPr>
          <p:nvPr/>
        </p:nvCxnSpPr>
        <p:spPr>
          <a:xfrm rot="10800000" flipH="1">
            <a:off x="4067944" y="3681028"/>
            <a:ext cx="432048" cy="360040"/>
          </a:xfrm>
          <a:prstGeom prst="bentConnector5">
            <a:avLst>
              <a:gd name="adj1" fmla="val -26456"/>
              <a:gd name="adj2" fmla="val 198150"/>
              <a:gd name="adj3" fmla="val 152911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feld 71"/>
          <p:cNvSpPr txBox="1"/>
          <p:nvPr/>
        </p:nvSpPr>
        <p:spPr>
          <a:xfrm>
            <a:off x="3480044" y="4005064"/>
            <a:ext cx="42672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000" dirty="0" smtClean="0"/>
              <a:t>GND</a:t>
            </a:r>
            <a:endParaRPr lang="de-DE" sz="1000" dirty="0"/>
          </a:p>
        </p:txBody>
      </p:sp>
      <p:cxnSp>
        <p:nvCxnSpPr>
          <p:cNvPr id="74" name="Gewinkelte Verbindung 73"/>
          <p:cNvCxnSpPr>
            <a:endCxn id="22" idx="5"/>
          </p:cNvCxnSpPr>
          <p:nvPr/>
        </p:nvCxnSpPr>
        <p:spPr>
          <a:xfrm>
            <a:off x="2051720" y="2520062"/>
            <a:ext cx="2437727" cy="1338825"/>
          </a:xfrm>
          <a:prstGeom prst="bentConnector4">
            <a:avLst>
              <a:gd name="adj1" fmla="val 128449"/>
              <a:gd name="adj2" fmla="val 98577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Gewinkelte Verbindung 97"/>
          <p:cNvCxnSpPr>
            <a:endCxn id="12" idx="6"/>
          </p:cNvCxnSpPr>
          <p:nvPr/>
        </p:nvCxnSpPr>
        <p:spPr>
          <a:xfrm rot="5400000">
            <a:off x="1223855" y="3203911"/>
            <a:ext cx="1511714" cy="144016"/>
          </a:xfrm>
          <a:prstGeom prst="bentConnector2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Textfeld 100"/>
          <p:cNvSpPr txBox="1"/>
          <p:nvPr/>
        </p:nvSpPr>
        <p:spPr>
          <a:xfrm>
            <a:off x="3491880" y="2318683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000" dirty="0"/>
              <a:t>C</a:t>
            </a:r>
            <a:r>
              <a:rPr lang="de-DE" sz="1000" dirty="0" smtClean="0"/>
              <a:t>TS0</a:t>
            </a:r>
            <a:endParaRPr lang="de-DE" sz="1000" dirty="0"/>
          </a:p>
        </p:txBody>
      </p:sp>
      <p:cxnSp>
        <p:nvCxnSpPr>
          <p:cNvPr id="103" name="Gewinkelte Verbindung 102"/>
          <p:cNvCxnSpPr>
            <a:stCxn id="11" idx="7"/>
            <a:endCxn id="26" idx="1"/>
          </p:cNvCxnSpPr>
          <p:nvPr/>
        </p:nvCxnSpPr>
        <p:spPr>
          <a:xfrm rot="16200000" flipH="1">
            <a:off x="2970649" y="2788811"/>
            <a:ext cx="38380" cy="2185360"/>
          </a:xfrm>
          <a:prstGeom prst="bentConnector4">
            <a:avLst>
              <a:gd name="adj1" fmla="val 99270"/>
              <a:gd name="adj2" fmla="val 50241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Textfeld 107"/>
          <p:cNvSpPr txBox="1"/>
          <p:nvPr/>
        </p:nvSpPr>
        <p:spPr>
          <a:xfrm>
            <a:off x="3490555" y="3717032"/>
            <a:ext cx="38664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000" dirty="0" smtClean="0"/>
              <a:t>RX0</a:t>
            </a:r>
            <a:endParaRPr lang="de-DE" sz="1000" dirty="0"/>
          </a:p>
        </p:txBody>
      </p:sp>
      <p:sp>
        <p:nvSpPr>
          <p:cNvPr id="109" name="Textfeld 108"/>
          <p:cNvSpPr txBox="1"/>
          <p:nvPr/>
        </p:nvSpPr>
        <p:spPr>
          <a:xfrm>
            <a:off x="5148064" y="5877272"/>
            <a:ext cx="33961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Kabeladapter N4 – V24-PC-Buchse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385094243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40</Words>
  <Application>Microsoft Office PowerPoint</Application>
  <PresentationFormat>Bildschirmpräsentation (4:3)</PresentationFormat>
  <Paragraphs>37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siggi</dc:creator>
  <cp:lastModifiedBy>siggi</cp:lastModifiedBy>
  <cp:revision>3</cp:revision>
  <dcterms:created xsi:type="dcterms:W3CDTF">2013-07-02T15:00:42Z</dcterms:created>
  <dcterms:modified xsi:type="dcterms:W3CDTF">2013-07-02T15:22:23Z</dcterms:modified>
</cp:coreProperties>
</file>

<file path=docProps/thumbnail.jpeg>
</file>