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8" y="-16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922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79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9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1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76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46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01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55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68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7D35-ACAF-4F38-ABC9-FFC203E74BB1}" type="datetimeFigureOut">
              <a:rPr lang="de-DE" smtClean="0"/>
              <a:t>02.07.2013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FCC90-5D6F-44B6-8ECA-7F8DC28E8E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47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403648" y="35637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1403648" y="37161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1403648" y="385175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1403648" y="3995772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1403648" y="413978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1835696" y="413978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1835696" y="37161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835696" y="385175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1835696" y="3995772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1835696" y="35637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1413172" y="3498974"/>
            <a:ext cx="24237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</a:t>
            </a:r>
          </a:p>
          <a:p>
            <a:r>
              <a:rPr lang="de-DE" sz="900" dirty="0" smtClean="0"/>
              <a:t>3</a:t>
            </a:r>
          </a:p>
          <a:p>
            <a:r>
              <a:rPr lang="de-DE" sz="900" dirty="0" smtClean="0"/>
              <a:t>5</a:t>
            </a:r>
          </a:p>
          <a:p>
            <a:r>
              <a:rPr lang="de-DE" sz="900" dirty="0" smtClean="0"/>
              <a:t>7</a:t>
            </a:r>
          </a:p>
          <a:p>
            <a:r>
              <a:rPr lang="de-DE" sz="900" dirty="0" smtClean="0"/>
              <a:t>9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00479" y="3496767"/>
            <a:ext cx="30008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900" dirty="0" smtClean="0"/>
              <a:t>2</a:t>
            </a:r>
          </a:p>
          <a:p>
            <a:pPr algn="r"/>
            <a:r>
              <a:rPr lang="de-DE" sz="900" dirty="0" smtClean="0"/>
              <a:t>4</a:t>
            </a:r>
          </a:p>
          <a:p>
            <a:pPr algn="r"/>
            <a:r>
              <a:rPr lang="de-DE" sz="900" dirty="0" smtClean="0"/>
              <a:t>6</a:t>
            </a:r>
          </a:p>
          <a:p>
            <a:pPr algn="r"/>
            <a:r>
              <a:rPr lang="de-DE" sz="900" dirty="0" smtClean="0"/>
              <a:t>8</a:t>
            </a:r>
          </a:p>
          <a:p>
            <a:pPr algn="r"/>
            <a:r>
              <a:rPr lang="de-DE" sz="900" dirty="0" smtClean="0"/>
              <a:t>10</a:t>
            </a:r>
          </a:p>
        </p:txBody>
      </p:sp>
      <p:sp>
        <p:nvSpPr>
          <p:cNvPr id="16" name="Ellipse 15"/>
          <p:cNvSpPr/>
          <p:nvPr/>
        </p:nvSpPr>
        <p:spPr>
          <a:xfrm>
            <a:off x="4067944" y="357301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4067944" y="372541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4067944" y="386104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4067944" y="400506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4067944" y="4149080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4427984" y="36450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Ellipse 21"/>
          <p:cNvSpPr/>
          <p:nvPr/>
        </p:nvSpPr>
        <p:spPr>
          <a:xfrm>
            <a:off x="4427984" y="3797424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/>
          <p:cNvSpPr/>
          <p:nvPr/>
        </p:nvSpPr>
        <p:spPr>
          <a:xfrm>
            <a:off x="4427984" y="393305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4427984" y="4077072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4082519" y="3508266"/>
            <a:ext cx="24237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</a:t>
            </a:r>
          </a:p>
          <a:p>
            <a:r>
              <a:rPr lang="de-DE" sz="900" dirty="0" smtClean="0"/>
              <a:t>2</a:t>
            </a:r>
          </a:p>
          <a:p>
            <a:r>
              <a:rPr lang="de-DE" sz="900" dirty="0"/>
              <a:t>3</a:t>
            </a:r>
            <a:endParaRPr lang="de-DE" sz="900" dirty="0" smtClean="0"/>
          </a:p>
          <a:p>
            <a:r>
              <a:rPr lang="de-DE" sz="900" dirty="0"/>
              <a:t>4</a:t>
            </a:r>
            <a:endParaRPr lang="de-DE" sz="900" dirty="0" smtClean="0"/>
          </a:p>
          <a:p>
            <a:r>
              <a:rPr lang="de-DE" sz="900" dirty="0"/>
              <a:t>5</a:t>
            </a:r>
            <a:endParaRPr lang="de-DE" sz="900" dirty="0" smtClean="0"/>
          </a:p>
        </p:txBody>
      </p:sp>
      <p:sp>
        <p:nvSpPr>
          <p:cNvPr id="27" name="Textfeld 26"/>
          <p:cNvSpPr txBox="1"/>
          <p:nvPr/>
        </p:nvSpPr>
        <p:spPr>
          <a:xfrm>
            <a:off x="4239681" y="3574757"/>
            <a:ext cx="242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6</a:t>
            </a:r>
          </a:p>
          <a:p>
            <a:r>
              <a:rPr lang="de-DE" sz="900" dirty="0" smtClean="0"/>
              <a:t>7</a:t>
            </a:r>
          </a:p>
          <a:p>
            <a:r>
              <a:rPr lang="de-DE" sz="900" dirty="0" smtClean="0"/>
              <a:t>8</a:t>
            </a:r>
          </a:p>
          <a:p>
            <a:r>
              <a:rPr lang="de-DE" sz="900" dirty="0"/>
              <a:t>9</a:t>
            </a:r>
            <a:endParaRPr lang="de-DE" sz="900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403648" y="4715852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N4</a:t>
            </a:r>
            <a:endParaRPr lang="de-DE" dirty="0"/>
          </a:p>
        </p:txBody>
      </p:sp>
      <p:sp>
        <p:nvSpPr>
          <p:cNvPr id="29" name="Ellipse 28"/>
          <p:cNvSpPr/>
          <p:nvPr/>
        </p:nvSpPr>
        <p:spPr>
          <a:xfrm>
            <a:off x="1403648" y="134076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/>
          <p:cNvSpPr/>
          <p:nvPr/>
        </p:nvSpPr>
        <p:spPr>
          <a:xfrm>
            <a:off x="1403648" y="149316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1403648" y="1628800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1403648" y="177281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>
            <a:off x="1403648" y="1916832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>
          <a:xfrm>
            <a:off x="1835696" y="1916832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/>
          <p:cNvSpPr/>
          <p:nvPr/>
        </p:nvSpPr>
        <p:spPr>
          <a:xfrm>
            <a:off x="1835696" y="149316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1835696" y="1628800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Ellipse 36"/>
          <p:cNvSpPr/>
          <p:nvPr/>
        </p:nvSpPr>
        <p:spPr>
          <a:xfrm>
            <a:off x="1835696" y="1772816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1835696" y="1340768"/>
            <a:ext cx="72008" cy="720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1413172" y="1276018"/>
            <a:ext cx="24237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1</a:t>
            </a:r>
          </a:p>
          <a:p>
            <a:r>
              <a:rPr lang="de-DE" sz="900" dirty="0" smtClean="0"/>
              <a:t>3</a:t>
            </a:r>
          </a:p>
          <a:p>
            <a:r>
              <a:rPr lang="de-DE" sz="900" dirty="0" smtClean="0"/>
              <a:t>5</a:t>
            </a:r>
          </a:p>
          <a:p>
            <a:r>
              <a:rPr lang="de-DE" sz="900" dirty="0" smtClean="0"/>
              <a:t>7</a:t>
            </a:r>
          </a:p>
          <a:p>
            <a:r>
              <a:rPr lang="de-DE" sz="900" dirty="0" smtClean="0"/>
              <a:t>9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1600479" y="1273811"/>
            <a:ext cx="30008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900" dirty="0" smtClean="0"/>
              <a:t>2</a:t>
            </a:r>
          </a:p>
          <a:p>
            <a:pPr algn="r"/>
            <a:r>
              <a:rPr lang="de-DE" sz="900" dirty="0" smtClean="0"/>
              <a:t>4</a:t>
            </a:r>
          </a:p>
          <a:p>
            <a:pPr algn="r"/>
            <a:r>
              <a:rPr lang="de-DE" sz="900" dirty="0" smtClean="0"/>
              <a:t>6</a:t>
            </a:r>
          </a:p>
          <a:p>
            <a:pPr algn="r"/>
            <a:r>
              <a:rPr lang="de-DE" sz="900" dirty="0" smtClean="0"/>
              <a:t>8</a:t>
            </a:r>
          </a:p>
          <a:p>
            <a:pPr algn="r"/>
            <a:r>
              <a:rPr lang="de-DE" sz="900" dirty="0" smtClean="0"/>
              <a:t>10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1403648" y="205155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N5</a:t>
            </a:r>
            <a:endParaRPr lang="de-DE" dirty="0"/>
          </a:p>
        </p:txBody>
      </p:sp>
      <p:cxnSp>
        <p:nvCxnSpPr>
          <p:cNvPr id="43" name="Gewinkelte Verbindung 42"/>
          <p:cNvCxnSpPr>
            <a:stCxn id="14" idx="1"/>
            <a:endCxn id="17" idx="2"/>
          </p:cNvCxnSpPr>
          <p:nvPr/>
        </p:nvCxnSpPr>
        <p:spPr>
          <a:xfrm rot="10800000" flipH="1">
            <a:off x="1413172" y="3761421"/>
            <a:ext cx="2654772" cy="129969"/>
          </a:xfrm>
          <a:prstGeom prst="bentConnector5">
            <a:avLst>
              <a:gd name="adj1" fmla="val -8611"/>
              <a:gd name="adj2" fmla="val 477818"/>
              <a:gd name="adj3" fmla="val 545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3491880" y="357301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TX0</a:t>
            </a:r>
            <a:endParaRPr lang="de-DE" sz="1000" dirty="0"/>
          </a:p>
        </p:txBody>
      </p:sp>
      <p:cxnSp>
        <p:nvCxnSpPr>
          <p:cNvPr id="47" name="Gewinkelte Verbindung 46"/>
          <p:cNvCxnSpPr>
            <a:stCxn id="7" idx="2"/>
            <a:endCxn id="23" idx="6"/>
          </p:cNvCxnSpPr>
          <p:nvPr/>
        </p:nvCxnSpPr>
        <p:spPr>
          <a:xfrm rot="10800000" flipH="1">
            <a:off x="1403648" y="3969060"/>
            <a:ext cx="3096344" cy="62716"/>
          </a:xfrm>
          <a:prstGeom prst="bentConnector5">
            <a:avLst>
              <a:gd name="adj1" fmla="val -7383"/>
              <a:gd name="adj2" fmla="val -1027218"/>
              <a:gd name="adj3" fmla="val 10738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3491880" y="447892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RTS0</a:t>
            </a:r>
            <a:endParaRPr lang="de-DE" sz="1000" dirty="0"/>
          </a:p>
        </p:txBody>
      </p:sp>
      <p:cxnSp>
        <p:nvCxnSpPr>
          <p:cNvPr id="61" name="Gewinkelte Verbindung 60"/>
          <p:cNvCxnSpPr>
            <a:stCxn id="8" idx="2"/>
            <a:endCxn id="20" idx="2"/>
          </p:cNvCxnSpPr>
          <p:nvPr/>
        </p:nvCxnSpPr>
        <p:spPr>
          <a:xfrm rot="10800000" flipH="1" flipV="1">
            <a:off x="1403648" y="4175792"/>
            <a:ext cx="2664296" cy="9292"/>
          </a:xfrm>
          <a:prstGeom prst="bentConnector5">
            <a:avLst>
              <a:gd name="adj1" fmla="val -5720"/>
              <a:gd name="adj2" fmla="val 2175215"/>
              <a:gd name="adj3" fmla="val 5349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winkelte Verbindung 67"/>
          <p:cNvCxnSpPr>
            <a:stCxn id="19" idx="2"/>
            <a:endCxn id="21" idx="6"/>
          </p:cNvCxnSpPr>
          <p:nvPr/>
        </p:nvCxnSpPr>
        <p:spPr>
          <a:xfrm rot="10800000" flipH="1">
            <a:off x="4067944" y="3681028"/>
            <a:ext cx="432048" cy="360040"/>
          </a:xfrm>
          <a:prstGeom prst="bentConnector5">
            <a:avLst>
              <a:gd name="adj1" fmla="val -26456"/>
              <a:gd name="adj2" fmla="val 198150"/>
              <a:gd name="adj3" fmla="val 1529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3480044" y="4005064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GND</a:t>
            </a:r>
            <a:endParaRPr lang="de-DE" sz="1000" dirty="0"/>
          </a:p>
        </p:txBody>
      </p:sp>
      <p:cxnSp>
        <p:nvCxnSpPr>
          <p:cNvPr id="74" name="Gewinkelte Verbindung 73"/>
          <p:cNvCxnSpPr>
            <a:endCxn id="22" idx="5"/>
          </p:cNvCxnSpPr>
          <p:nvPr/>
        </p:nvCxnSpPr>
        <p:spPr>
          <a:xfrm>
            <a:off x="2051720" y="2520062"/>
            <a:ext cx="2437727" cy="1338825"/>
          </a:xfrm>
          <a:prstGeom prst="bentConnector4">
            <a:avLst>
              <a:gd name="adj1" fmla="val 128449"/>
              <a:gd name="adj2" fmla="val 985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winkelte Verbindung 97"/>
          <p:cNvCxnSpPr>
            <a:endCxn id="12" idx="6"/>
          </p:cNvCxnSpPr>
          <p:nvPr/>
        </p:nvCxnSpPr>
        <p:spPr>
          <a:xfrm rot="5400000">
            <a:off x="1223855" y="3203911"/>
            <a:ext cx="1511714" cy="14401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feld 100"/>
          <p:cNvSpPr txBox="1"/>
          <p:nvPr/>
        </p:nvSpPr>
        <p:spPr>
          <a:xfrm>
            <a:off x="3491880" y="231868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/>
              <a:t>C</a:t>
            </a:r>
            <a:r>
              <a:rPr lang="de-DE" sz="1000" dirty="0" smtClean="0"/>
              <a:t>TS0</a:t>
            </a:r>
            <a:endParaRPr lang="de-DE" sz="1000" dirty="0"/>
          </a:p>
        </p:txBody>
      </p:sp>
      <p:cxnSp>
        <p:nvCxnSpPr>
          <p:cNvPr id="103" name="Gewinkelte Verbindung 102"/>
          <p:cNvCxnSpPr>
            <a:stCxn id="11" idx="7"/>
            <a:endCxn id="26" idx="1"/>
          </p:cNvCxnSpPr>
          <p:nvPr/>
        </p:nvCxnSpPr>
        <p:spPr>
          <a:xfrm rot="16200000" flipH="1">
            <a:off x="2970649" y="2788811"/>
            <a:ext cx="38380" cy="2185360"/>
          </a:xfrm>
          <a:prstGeom prst="bentConnector4">
            <a:avLst>
              <a:gd name="adj1" fmla="val 99270"/>
              <a:gd name="adj2" fmla="val 502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feld 107"/>
          <p:cNvSpPr txBox="1"/>
          <p:nvPr/>
        </p:nvSpPr>
        <p:spPr>
          <a:xfrm>
            <a:off x="3490555" y="3717032"/>
            <a:ext cx="3866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RX0</a:t>
            </a:r>
            <a:endParaRPr lang="de-DE" sz="1000" dirty="0"/>
          </a:p>
        </p:txBody>
      </p:sp>
      <p:sp>
        <p:nvSpPr>
          <p:cNvPr id="109" name="Textfeld 108"/>
          <p:cNvSpPr txBox="1"/>
          <p:nvPr/>
        </p:nvSpPr>
        <p:spPr>
          <a:xfrm>
            <a:off x="5148064" y="5877272"/>
            <a:ext cx="339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Kabeladapter N4 – V24-PC-Buchse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509424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Bildschirmpräsentation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siggi</dc:creator>
  <cp:lastModifiedBy>siggi</cp:lastModifiedBy>
  <cp:revision>3</cp:revision>
  <dcterms:created xsi:type="dcterms:W3CDTF">2013-07-02T15:00:42Z</dcterms:created>
  <dcterms:modified xsi:type="dcterms:W3CDTF">2013-07-02T15:22:23Z</dcterms:modified>
</cp:coreProperties>
</file>